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2" r:id="rId11"/>
    <p:sldId id="266" r:id="rId12"/>
    <p:sldId id="267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60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29eb4ea7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29eb4ea7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29eb4ea71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29eb4ea71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29eb4ea71a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29eb4ea71a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4583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7888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us-news/2023/mar/25/explosion-destroys-pennsylvania-chocolate-factor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uffpost.com/entry/this-ballerina-couldnt_n_6478820" TargetMode="External"/><Relationship Id="rId3" Type="http://schemas.openxmlformats.org/officeDocument/2006/relationships/hyperlink" Target="https://www.flickr.com/photos/savewestern/4070142382/" TargetMode="External"/><Relationship Id="rId7" Type="http://schemas.openxmlformats.org/officeDocument/2006/relationships/hyperlink" Target="https://www.flickr.com/photos/boston_public_library/6779630800/" TargetMode="External"/><Relationship Id="rId12" Type="http://schemas.openxmlformats.org/officeDocument/2006/relationships/hyperlink" Target="https://www.pngwing.com/en/free-png-bzep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com/pin/387520742951914758/" TargetMode="External"/><Relationship Id="rId11" Type="http://schemas.openxmlformats.org/officeDocument/2006/relationships/hyperlink" Target="https://donteversaygoodbye.tumblr.com/post/12736036929/blackberryquark-kim-sooja-to-breath" TargetMode="External"/><Relationship Id="rId5" Type="http://schemas.openxmlformats.org/officeDocument/2006/relationships/hyperlink" Target="https://www.pinterest.com/pin/387520742951914769/" TargetMode="External"/><Relationship Id="rId10" Type="http://schemas.openxmlformats.org/officeDocument/2006/relationships/hyperlink" Target="https://www.decorilla.com/online-decorating/designer-trends-maisonobjet/" TargetMode="External"/><Relationship Id="rId4" Type="http://schemas.openxmlformats.org/officeDocument/2006/relationships/hyperlink" Target="https://bookriot.com/what-to-do-when-you-get-bored-with-reading/" TargetMode="External"/><Relationship Id="rId9" Type="http://schemas.openxmlformats.org/officeDocument/2006/relationships/hyperlink" Target="https://www.anothermag.com/art-photography/3618/the-endless-possibilities-of-paper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atlanticans/status/1309898957447888902?s=12" TargetMode="External"/><Relationship Id="rId13" Type="http://schemas.openxmlformats.org/officeDocument/2006/relationships/hyperlink" Target="https://www.flickr.com/photos/royaloperahouse/51565366845" TargetMode="External"/><Relationship Id="rId3" Type="http://schemas.openxmlformats.org/officeDocument/2006/relationships/hyperlink" Target="https://www.pinterest.com/pin/387520742951914752/" TargetMode="External"/><Relationship Id="rId7" Type="http://schemas.openxmlformats.org/officeDocument/2006/relationships/hyperlink" Target="https://www.pinterest.com/pin/387520742951914726/" TargetMode="External"/><Relationship Id="rId12" Type="http://schemas.openxmlformats.org/officeDocument/2006/relationships/hyperlink" Target="http://loveyourplace.blogspot.com/2009/08/vintage-vanities-old-hollywood-glamour.html" TargetMode="External"/><Relationship Id="rId17" Type="http://schemas.openxmlformats.org/officeDocument/2006/relationships/hyperlink" Target="https://www.pinterest.com/pin/4222193391960539/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www.pinterest.com/pin/463589355407494550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ght-of-eyllwe.tumblr.com/post/158933710551/terezi-pyrope" TargetMode="External"/><Relationship Id="rId11" Type="http://schemas.openxmlformats.org/officeDocument/2006/relationships/hyperlink" Target="https://www.pinterest.com/pin/387520742951914701/" TargetMode="External"/><Relationship Id="rId5" Type="http://schemas.openxmlformats.org/officeDocument/2006/relationships/hyperlink" Target="https://www.pinterest.com/pin/387520742951914731/" TargetMode="External"/><Relationship Id="rId15" Type="http://schemas.openxmlformats.org/officeDocument/2006/relationships/hyperlink" Target="https://www.pinterest.com/pin/387520742951914700/" TargetMode="External"/><Relationship Id="rId10" Type="http://schemas.openxmlformats.org/officeDocument/2006/relationships/hyperlink" Target="https://www.pinterest.com/pin/387520742951914715/" TargetMode="External"/><Relationship Id="rId4" Type="http://schemas.openxmlformats.org/officeDocument/2006/relationships/hyperlink" Target="https://www.pinterest.com/pin/387520742951914741/" TargetMode="External"/><Relationship Id="rId9" Type="http://schemas.openxmlformats.org/officeDocument/2006/relationships/hyperlink" Target="https://www.pinterest.com/pin/387520742951914716/" TargetMode="External"/><Relationship Id="rId14" Type="http://schemas.openxmlformats.org/officeDocument/2006/relationships/hyperlink" Target="http://mlleparadis.blogspot.com/2011/12/orange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jp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Net.art project</a:t>
            </a:r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By serena sharar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Citation Page</a:t>
            </a:r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Wortham, Jenna. “Want to Love Your Body? Try Swimming Naked.” </a:t>
            </a:r>
            <a:r>
              <a:rPr lang="en-US" i="1">
                <a:latin typeface="Times New Roman"/>
                <a:ea typeface="Times New Roman"/>
                <a:cs typeface="Times New Roman"/>
                <a:sym typeface="Times New Roman"/>
              </a:rPr>
              <a:t>The New York Times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, The New York Times, 22 Mar. 2023, www.nytimes.com/2023/03/22/magazine/playa-zipolite-nude-beach-mexico.html.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Helmore, Edward. “Explosion destroys Pennsylvania chocolate factory, killing five” </a:t>
            </a:r>
            <a:r>
              <a:rPr lang="en-US" i="1">
                <a:latin typeface="Times New Roman"/>
                <a:ea typeface="Times New Roman"/>
                <a:cs typeface="Times New Roman"/>
                <a:sym typeface="Times New Roman"/>
              </a:rPr>
              <a:t>The Guardian, 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 Guardian, 25 Mar. 2023, </a:t>
            </a:r>
            <a:r>
              <a:rPr lang="en-US" i="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https://www.theguardian.com/us-news/2023/mar/25/explosion-destroys-pennsylvania-chocolate-factory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“Troubling news for monarch butterfly populations” </a:t>
            </a:r>
            <a:r>
              <a:rPr lang="en-US" i="1">
                <a:latin typeface="Times New Roman"/>
                <a:ea typeface="Times New Roman"/>
                <a:cs typeface="Times New Roman"/>
                <a:sym typeface="Times New Roman"/>
              </a:rPr>
              <a:t>WWF, 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WWF, 21 Mar. 2023,</a:t>
            </a:r>
            <a:r>
              <a:rPr lang="en-US" b="0" i="0">
                <a:latin typeface="Times New Roman"/>
                <a:ea typeface="Times New Roman"/>
                <a:cs typeface="Times New Roman"/>
                <a:sym typeface="Times New Roman"/>
              </a:rPr>
              <a:t> https://www.worldwildlife.org/stories/troubling-news-for-monarch-butterfly-populations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Citation Page</a:t>
            </a:r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body" idx="1"/>
          </p:nvPr>
        </p:nvSpPr>
        <p:spPr>
          <a:xfrm>
            <a:off x="838200" y="1303020"/>
            <a:ext cx="10515600" cy="5783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635000" indent="-457200">
              <a:buSzPts val="2800"/>
            </a:pPr>
            <a:r>
              <a:rPr lang="en-US" sz="2000" dirty="0">
                <a:hlinkClick r:id="rId3"/>
              </a:rPr>
              <a:t>https://www.flickr.com/photos/savewestern/4070142382/</a:t>
            </a:r>
            <a:r>
              <a:rPr lang="en-US" sz="2000" dirty="0"/>
              <a:t> tree background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4"/>
              </a:rPr>
              <a:t>https://bookriot.com/what-to-do-when-you-get-bored-with-reading/</a:t>
            </a:r>
            <a:r>
              <a:rPr lang="en-US" sz="2000" dirty="0"/>
              <a:t>  library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5"/>
              </a:rPr>
              <a:t>https://www.pinterest.com/pin/387520742951914769/</a:t>
            </a:r>
            <a:r>
              <a:rPr lang="en-US" sz="2000" dirty="0"/>
              <a:t> arm ballerina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6"/>
              </a:rPr>
              <a:t>https://www.pinterest.com/pin/387520742951914758/</a:t>
            </a:r>
            <a:r>
              <a:rPr lang="en-US" sz="2000" dirty="0"/>
              <a:t> blood girl</a:t>
            </a:r>
          </a:p>
          <a:p>
            <a:pPr marL="635000" indent="-457200">
              <a:buSzPts val="2800"/>
            </a:pPr>
            <a:r>
              <a:rPr lang="en-US" sz="2000" dirty="0"/>
              <a:t>https://open.spotify.com/playlist/0YhtEXB1smBznkH5eVtfpX?si=VTC82kRGT42dmtLSeG-T1Q&amp;dl_branch=1&amp;nd=1&amp;utm_medium=organic&amp;product=open&amp;$full_url=https://open.spotify.com/playlist/0YhtEXB1smBznkH5eVtfpX%3Fsi%3DVTC82kRGT42dmtLSeG-T1Q%26dl_branch%3D1&amp;feature=organic&amp;_branch_match_id=967219578996694690?epik=dj0yJnU9Qk5kT0VzVHJKSTdwcExXX3QtRTVRY2htTGxnUGFZMWUmcD0wJm49MTdQU195WDFoZTM3TUdHSENxQkRDZyZ0PUFBQUFBR1JKUFRz smoke girl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7"/>
              </a:rPr>
              <a:t>https://www.flickr.com/photos/boston_public_library/6779630800/</a:t>
            </a:r>
            <a:r>
              <a:rPr lang="en-US" sz="2000" dirty="0"/>
              <a:t> hug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8"/>
              </a:rPr>
              <a:t>https://www.huffpost.com/entry/this-ballerina-couldnt_n_6478820</a:t>
            </a:r>
            <a:r>
              <a:rPr lang="en-US" sz="2000" dirty="0"/>
              <a:t> thoughtful ballerina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9"/>
              </a:rPr>
              <a:t>https://www.anothermag.com/art-photography/3618/the-endless-possibilities-of-paper</a:t>
            </a:r>
            <a:r>
              <a:rPr lang="en-US" sz="2000" dirty="0"/>
              <a:t> 3 jellies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10"/>
              </a:rPr>
              <a:t>https://www.decorilla.com/online-decorating/designer-trends-maisonobjet/</a:t>
            </a:r>
            <a:r>
              <a:rPr lang="en-US" sz="2000" dirty="0"/>
              <a:t> jelly background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11"/>
              </a:rPr>
              <a:t>https://donteversaygoodbye.tumblr.com/post/12736036929/blackberryquark-kim-sooja-to-breath</a:t>
            </a:r>
            <a:r>
              <a:rPr lang="en-US" sz="2000" dirty="0"/>
              <a:t> ballroom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12"/>
              </a:rPr>
              <a:t>https://www.pngwing.com/en/free-png-bzepf</a:t>
            </a:r>
            <a:r>
              <a:rPr lang="en-US" sz="2000" dirty="0"/>
              <a:t> tv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543369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Citation Page</a:t>
            </a:r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body" idx="1"/>
          </p:nvPr>
        </p:nvSpPr>
        <p:spPr>
          <a:xfrm>
            <a:off x="838200" y="1303020"/>
            <a:ext cx="10515600" cy="539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635000" indent="-457200">
              <a:buSzPts val="2800"/>
            </a:pPr>
            <a:r>
              <a:rPr lang="en-US" sz="2000" dirty="0">
                <a:hlinkClick r:id="rId3"/>
              </a:rPr>
              <a:t>https://www.pinterest.com/pin/387520742951914752/</a:t>
            </a:r>
            <a:r>
              <a:rPr lang="en-US" sz="2000" dirty="0"/>
              <a:t> dipping duo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4"/>
              </a:rPr>
              <a:t>https://www.pinterest.com/pin/387520742951914741/</a:t>
            </a:r>
            <a:r>
              <a:rPr lang="en-US" sz="2000" dirty="0"/>
              <a:t> mall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5"/>
              </a:rPr>
              <a:t>https://www.pinterest.com/pin/387520742951914731/</a:t>
            </a:r>
            <a:r>
              <a:rPr lang="en-US" sz="2000" dirty="0"/>
              <a:t> party girl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6"/>
              </a:rPr>
              <a:t>https://light-of-eyllwe.tumblr.com/post/158933710551/terezi-pyrope</a:t>
            </a:r>
            <a:r>
              <a:rPr lang="en-US" sz="2000" dirty="0"/>
              <a:t> </a:t>
            </a:r>
            <a:r>
              <a:rPr lang="en-US" sz="2000" dirty="0" err="1"/>
              <a:t>dino</a:t>
            </a:r>
            <a:endParaRPr lang="en-US" sz="2000" dirty="0"/>
          </a:p>
          <a:p>
            <a:pPr marL="635000" indent="-457200">
              <a:buSzPts val="2800"/>
            </a:pPr>
            <a:r>
              <a:rPr lang="en-US" sz="2000" dirty="0">
                <a:hlinkClick r:id="rId7"/>
              </a:rPr>
              <a:t>https://www.pinterest.com/pin/387520742951914726/</a:t>
            </a:r>
            <a:r>
              <a:rPr lang="en-US" sz="2000" dirty="0"/>
              <a:t> knees girl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8"/>
              </a:rPr>
              <a:t>https://twitter.com/atlanticans/status/1309898957447888902?s=12</a:t>
            </a:r>
            <a:r>
              <a:rPr lang="en-US" sz="2000" dirty="0"/>
              <a:t> belly girl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9"/>
              </a:rPr>
              <a:t>https://www.pinterest.com/pin/387520742951914716/</a:t>
            </a:r>
            <a:r>
              <a:rPr lang="en-US" sz="2000" dirty="0"/>
              <a:t> dragonfly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10"/>
              </a:rPr>
              <a:t>https://www.pinterest.com/pin/387520742951914715/</a:t>
            </a:r>
            <a:r>
              <a:rPr lang="en-US" sz="2000" dirty="0"/>
              <a:t> clown girl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11"/>
              </a:rPr>
              <a:t>https://www.pinterest.com/pin/387520742951914701/</a:t>
            </a:r>
            <a:r>
              <a:rPr lang="en-US" sz="2000" dirty="0"/>
              <a:t> ballet duo girl down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12"/>
              </a:rPr>
              <a:t>http://loveyourplace.blogspot.com/2009/08/vintage-vanities-old-hollywood-glamour.html</a:t>
            </a:r>
            <a:r>
              <a:rPr lang="en-US" sz="2000" dirty="0"/>
              <a:t> mommy dearest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13"/>
              </a:rPr>
              <a:t>https://www.flickr.com/photos/royaloperahouse/51565366845</a:t>
            </a:r>
            <a:r>
              <a:rPr lang="en-US" sz="2000" dirty="0"/>
              <a:t> ballet duo man down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14"/>
              </a:rPr>
              <a:t>http://mlleparadis.blogspot.com/2011/12/orange.html</a:t>
            </a:r>
            <a:r>
              <a:rPr lang="en-US" sz="2000" dirty="0"/>
              <a:t> orange and flowers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15"/>
              </a:rPr>
              <a:t>https://www.pinterest.com/pin/387520742951914700/</a:t>
            </a:r>
            <a:r>
              <a:rPr lang="en-US" sz="2000" dirty="0"/>
              <a:t> sad ballerina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16"/>
              </a:rPr>
              <a:t>https://www.pinterest.com/pin/463589355407494550/</a:t>
            </a:r>
            <a:r>
              <a:rPr lang="en-US" sz="2000" dirty="0"/>
              <a:t> raindrops</a:t>
            </a:r>
          </a:p>
          <a:p>
            <a:pPr marL="635000" indent="-457200">
              <a:buSzPts val="2800"/>
            </a:pPr>
            <a:r>
              <a:rPr lang="en-US" sz="2000" dirty="0">
                <a:hlinkClick r:id="rId17"/>
              </a:rPr>
              <a:t>https://www.pinterest.com/pin/4222193391960539/</a:t>
            </a:r>
            <a:r>
              <a:rPr lang="en-US" sz="2000" dirty="0"/>
              <a:t> crab phone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009037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Project description</a:t>
            </a:r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	I took a single paragraph from 3 different sources and randomized them to find a single unique sentence.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Final Phrase</a:t>
            </a:r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The decline weeks before they left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48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Images I’ll be using</a:t>
            </a:r>
            <a:endParaRPr/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850" y="1169523"/>
            <a:ext cx="2282450" cy="340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1274" y="164625"/>
            <a:ext cx="3958074" cy="247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9169" y="-12"/>
            <a:ext cx="2036550" cy="166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2851" y="4751150"/>
            <a:ext cx="2782200" cy="19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46898" y="3934225"/>
            <a:ext cx="2282450" cy="257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91313" y="2802321"/>
            <a:ext cx="2282450" cy="388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23113" y="4911802"/>
            <a:ext cx="2663574" cy="177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75501" y="978129"/>
            <a:ext cx="1529149" cy="13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35725" y="1553648"/>
            <a:ext cx="2282450" cy="3130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47850" y="2100780"/>
            <a:ext cx="2567750" cy="2976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646900" y="2421206"/>
            <a:ext cx="2036551" cy="139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122699" y="4984409"/>
            <a:ext cx="1529150" cy="146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store, colorful, window, sale&#10;&#10;Description automatically generated">
            <a:extLst>
              <a:ext uri="{FF2B5EF4-FFF2-40B4-BE49-F238E27FC236}">
                <a16:creationId xmlns:a16="http://schemas.microsoft.com/office/drawing/2014/main" id="{450BAE20-BCB3-F571-F861-23185C322F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41856" y="1325700"/>
            <a:ext cx="2116009" cy="14106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152400" y="0"/>
            <a:ext cx="16575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Cont.</a:t>
            </a:r>
            <a:endParaRPr/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2846" y="2490213"/>
            <a:ext cx="2010802" cy="359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8144" y="3649100"/>
            <a:ext cx="3810000" cy="29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5119" y="1837814"/>
            <a:ext cx="1657350" cy="1811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27119" y="4915038"/>
            <a:ext cx="2328629" cy="180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52184" y="2350307"/>
            <a:ext cx="2769637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24389" y="734805"/>
            <a:ext cx="3420225" cy="160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9713" y="3824288"/>
            <a:ext cx="45720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06750" y="245410"/>
            <a:ext cx="667074" cy="1331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80486" y="3324238"/>
            <a:ext cx="1191651" cy="102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05092" y="414110"/>
            <a:ext cx="1191650" cy="1028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05738" y="3649100"/>
            <a:ext cx="2085975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2970563"/>
            <a:ext cx="165735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679024" y="161174"/>
            <a:ext cx="2189126" cy="320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82262" y="1024724"/>
            <a:ext cx="2589862" cy="194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ater droplets on a window&#10;&#10;Description automatically generated with medium confidence">
            <a:extLst>
              <a:ext uri="{FF2B5EF4-FFF2-40B4-BE49-F238E27FC236}">
                <a16:creationId xmlns:a16="http://schemas.microsoft.com/office/drawing/2014/main" id="{8C91EAF3-50F7-31AF-9A3C-E1498672EE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31076" y="88363"/>
            <a:ext cx="2716928" cy="1811286"/>
          </a:xfrm>
          <a:prstGeom prst="rect">
            <a:avLst/>
          </a:prstGeom>
        </p:spPr>
      </p:pic>
      <p:pic>
        <p:nvPicPr>
          <p:cNvPr id="5" name="Picture 4" descr="A picture containing indoor, wall, decorated, several&#10;&#10;Description automatically generated">
            <a:extLst>
              <a:ext uri="{FF2B5EF4-FFF2-40B4-BE49-F238E27FC236}">
                <a16:creationId xmlns:a16="http://schemas.microsoft.com/office/drawing/2014/main" id="{4E8EE2C0-80E3-A234-9E9E-D5D72AB985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02473" y="3493529"/>
            <a:ext cx="1335541" cy="1854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title"/>
          </p:nvPr>
        </p:nvSpPr>
        <p:spPr>
          <a:xfrm>
            <a:off x="5033250" y="276000"/>
            <a:ext cx="2125500" cy="111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Drafts</a:t>
            </a:r>
            <a:endParaRPr/>
          </a:p>
        </p:txBody>
      </p:sp>
      <p:pic>
        <p:nvPicPr>
          <p:cNvPr id="141" name="Google Shape;14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5813" y="1601725"/>
            <a:ext cx="3549624" cy="236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6036" y="1601737"/>
            <a:ext cx="3549627" cy="236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291" y="4180259"/>
            <a:ext cx="3549624" cy="2366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21187" y="4180258"/>
            <a:ext cx="3549624" cy="2366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64088" y="4180262"/>
            <a:ext cx="3549624" cy="236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F6331-EB32-9A79-01B2-593DE0C78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Product and Cheat Sheet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2DF3E6-E9D8-99CB-DDA6-5AF5E67B8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620" y="1492568"/>
            <a:ext cx="3642360" cy="2423777"/>
          </a:xfrm>
          <a:prstGeom prst="rect">
            <a:avLst/>
          </a:prstGeom>
        </p:spPr>
      </p:pic>
      <p:pic>
        <p:nvPicPr>
          <p:cNvPr id="11" name="Picture 10" descr="A picture containing store, window&#10;&#10;Description automatically generated">
            <a:extLst>
              <a:ext uri="{FF2B5EF4-FFF2-40B4-BE49-F238E27FC236}">
                <a16:creationId xmlns:a16="http://schemas.microsoft.com/office/drawing/2014/main" id="{FF3A9416-B626-38B6-963C-3D2006A26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1492568"/>
            <a:ext cx="3669718" cy="24237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CD45B6-ABDE-3CDA-7609-F5F4ED4E1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" y="4165152"/>
            <a:ext cx="3642360" cy="2399831"/>
          </a:xfrm>
          <a:prstGeom prst="rect">
            <a:avLst/>
          </a:prstGeom>
        </p:spPr>
      </p:pic>
      <p:pic>
        <p:nvPicPr>
          <p:cNvPr id="17" name="Picture 16" descr="A picture containing picture frame&#10;&#10;Description automatically generated">
            <a:extLst>
              <a:ext uri="{FF2B5EF4-FFF2-40B4-BE49-F238E27FC236}">
                <a16:creationId xmlns:a16="http://schemas.microsoft.com/office/drawing/2014/main" id="{C61A4504-8EF4-732B-3CF6-711B59D63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238" y="4165152"/>
            <a:ext cx="3642360" cy="2436227"/>
          </a:xfrm>
          <a:prstGeom prst="rect">
            <a:avLst/>
          </a:prstGeom>
        </p:spPr>
      </p:pic>
      <p:pic>
        <p:nvPicPr>
          <p:cNvPr id="19" name="Picture 18" descr="A picture containing text, book, indoor, person&#10;&#10;Description automatically generated">
            <a:extLst>
              <a:ext uri="{FF2B5EF4-FFF2-40B4-BE49-F238E27FC236}">
                <a16:creationId xmlns:a16="http://schemas.microsoft.com/office/drawing/2014/main" id="{E9A4B5C3-FCEF-69D8-5716-7A7C35D57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1839" y="4165152"/>
            <a:ext cx="3642360" cy="240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62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45E69-1BFA-AC13-14AC-2E50F8D30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Artist statement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7DB0C-7995-7B3B-6A1C-FF98902E3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667251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This project is based off the sentence “The Weeks Before You Left”. I found images on the internet to collage in CSS in 5 different pages.</a:t>
            </a:r>
          </a:p>
          <a:p>
            <a:pPr marL="114300" indent="0">
              <a:buNone/>
            </a:pPr>
            <a:r>
              <a:rPr lang="en-US" dirty="0"/>
              <a:t>They do not represent each word individually, but to symbolize the stages of grief before, during, and after a traumatic event takes place.</a:t>
            </a:r>
          </a:p>
          <a:p>
            <a:pPr marL="114300" indent="0">
              <a:buNone/>
            </a:pPr>
            <a:r>
              <a:rPr lang="en-US" dirty="0"/>
              <a:t>I made the project a search and find to add interactivity with the audience – to allow the eye an almost forced movement in order to delve deeper. Additionally, it connects to the theme of grief by literally searching for the words. I struggle with communicating about grief in my personal life whether I can't find the right words or break down completely and cannot don't say anything.</a:t>
            </a:r>
          </a:p>
        </p:txBody>
      </p:sp>
    </p:spTree>
    <p:extLst>
      <p:ext uri="{BB962C8B-B14F-4D97-AF65-F5344CB8AC3E}">
        <p14:creationId xmlns:p14="http://schemas.microsoft.com/office/powerpoint/2010/main" val="142120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E712-B913-10A7-F42E-A5393F55D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92891-2E23-14FB-037A-2AD3354005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This was a great project to show off everything I learned this semester. I was able to improve my photoshop skills and was surprised that that was the most grueling part of the project – specifically cutting everything out. I am proud of this work, and it is one of the most personal things I’ve made this semester. Html was very daunting in the beginning, but I am extremely glad I have learned this new skill set and was able to show it off through this project. </a:t>
            </a:r>
          </a:p>
        </p:txBody>
      </p:sp>
    </p:spTree>
    <p:extLst>
      <p:ext uri="{BB962C8B-B14F-4D97-AF65-F5344CB8AC3E}">
        <p14:creationId xmlns:p14="http://schemas.microsoft.com/office/powerpoint/2010/main" val="4222223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834</Words>
  <Application>Microsoft Office PowerPoint</Application>
  <PresentationFormat>Widescreen</PresentationFormat>
  <Paragraphs>48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Net.art project</vt:lpstr>
      <vt:lpstr>Project description</vt:lpstr>
      <vt:lpstr>Final Phrase</vt:lpstr>
      <vt:lpstr>Images I’ll be using</vt:lpstr>
      <vt:lpstr>Cont.</vt:lpstr>
      <vt:lpstr>Drafts</vt:lpstr>
      <vt:lpstr>Final Product and Cheat Sheet</vt:lpstr>
      <vt:lpstr>Artist statement</vt:lpstr>
      <vt:lpstr>Reflection</vt:lpstr>
      <vt:lpstr>Citation Page</vt:lpstr>
      <vt:lpstr>Citation Page</vt:lpstr>
      <vt:lpstr>Citation Page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Net.art project</dc:title>
  <cp:lastModifiedBy>Serena Sharar</cp:lastModifiedBy>
  <cp:revision>1</cp:revision>
  <dcterms:modified xsi:type="dcterms:W3CDTF">2023-04-26T15:21:31Z</dcterms:modified>
</cp:coreProperties>
</file>